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801DFC-6CB5-4783-BD5E-48E9EA76917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DD1FF7-0142-41AA-B9A5-F30B52376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6000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01DFC-6CB5-4783-BD5E-48E9EA76917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1FF7-0142-41AA-B9A5-F30B52376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7801DFC-6CB5-4783-BD5E-48E9EA76917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DD1FF7-0142-41AA-B9A5-F30B52376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01DFC-6CB5-4783-BD5E-48E9EA76917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1FF7-0142-41AA-B9A5-F30B52376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801DFC-6CB5-4783-BD5E-48E9EA76917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ADD1FF7-0142-41AA-B9A5-F30B52376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600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01DFC-6CB5-4783-BD5E-48E9EA76917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1FF7-0142-41AA-B9A5-F30B52376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01DFC-6CB5-4783-BD5E-48E9EA76917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1FF7-0142-41AA-B9A5-F30B52376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01DFC-6CB5-4783-BD5E-48E9EA76917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1FF7-0142-41AA-B9A5-F30B52376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801DFC-6CB5-4783-BD5E-48E9EA76917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1FF7-0142-41AA-B9A5-F30B52376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01DFC-6CB5-4783-BD5E-48E9EA76917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1FF7-0142-41AA-B9A5-F30B52376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801DFC-6CB5-4783-BD5E-48E9EA76917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D1FF7-0142-41AA-B9A5-F30B523765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7801DFC-6CB5-4783-BD5E-48E9EA76917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DD1FF7-0142-41AA-B9A5-F30B52376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6000"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cer\Music\abil\warisan%20wanita%20terakhir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500197"/>
          </a:xfrm>
        </p:spPr>
        <p:txBody>
          <a:bodyPr/>
          <a:lstStyle/>
          <a:p>
            <a:r>
              <a:rPr lang="en-US" dirty="0" smtClean="0"/>
              <a:t>BIDASARI UNNIE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678" y="3286124"/>
            <a:ext cx="5214974" cy="27860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SITI MUHAINIM MD NYAN		159707</a:t>
            </a:r>
          </a:p>
          <a:p>
            <a:r>
              <a:rPr lang="en-US" dirty="0" smtClean="0"/>
              <a:t>NABILLAH BOLHASSAN		156664</a:t>
            </a:r>
          </a:p>
          <a:p>
            <a:r>
              <a:rPr lang="en-US" dirty="0" smtClean="0"/>
              <a:t>SITI MAHANI ANGTERIAN		157073</a:t>
            </a:r>
          </a:p>
          <a:p>
            <a:r>
              <a:rPr lang="en-US" dirty="0" smtClean="0"/>
              <a:t>NUR A’MIRAH MOKTAR		156701</a:t>
            </a:r>
          </a:p>
          <a:p>
            <a:r>
              <a:rPr lang="en-US" dirty="0" smtClean="0"/>
              <a:t>SITI NOR ATIKAF SALLEH		157105</a:t>
            </a:r>
            <a:endParaRPr lang="en-US" dirty="0"/>
          </a:p>
        </p:txBody>
      </p:sp>
      <p:pic>
        <p:nvPicPr>
          <p:cNvPr id="13" name="warisan wanita terakh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PEKAK BADAK</a:t>
            </a:r>
            <a:endParaRPr lang="en-US" sz="4400" dirty="0"/>
          </a:p>
        </p:txBody>
      </p:sp>
      <p:pic>
        <p:nvPicPr>
          <p:cNvPr id="5" name="Picture Placeholder 4" descr="SAM_397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HITAM MANIS</a:t>
            </a:r>
            <a:endParaRPr lang="en-US" sz="4400" dirty="0"/>
          </a:p>
        </p:txBody>
      </p:sp>
      <p:pic>
        <p:nvPicPr>
          <p:cNvPr id="5" name="Picture Placeholder 4" descr="DSCN186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63682" y="1214422"/>
            <a:ext cx="4206240" cy="4143404"/>
          </a:xfrm>
        </p:spPr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MATI KATAK</a:t>
            </a:r>
            <a:endParaRPr lang="en-US" sz="4400" dirty="0"/>
          </a:p>
        </p:txBody>
      </p:sp>
      <p:pic>
        <p:nvPicPr>
          <p:cNvPr id="5" name="Picture Placeholder 4" descr="DSCN18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SEKANGKANG KERA</a:t>
            </a:r>
            <a:endParaRPr lang="en-US" sz="4400" dirty="0"/>
          </a:p>
        </p:txBody>
      </p:sp>
      <p:pic>
        <p:nvPicPr>
          <p:cNvPr id="5" name="Picture Placeholder 4" descr="DSCN186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41002"/>
            <a:ext cx="4714908" cy="4316824"/>
          </a:xfrm>
        </p:spPr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itchFamily="34" charset="0"/>
                <a:cs typeface="Calibri" pitchFamily="34" charset="0"/>
              </a:rPr>
              <a:t>TERIMA KASIH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Pensyarah</a:t>
            </a:r>
            <a:r>
              <a:rPr lang="en-US" sz="2800" dirty="0" smtClean="0"/>
              <a:t> – Dr. </a:t>
            </a:r>
            <a:r>
              <a:rPr lang="en-US" sz="2800" dirty="0" err="1" smtClean="0"/>
              <a:t>Normaliza</a:t>
            </a:r>
            <a:r>
              <a:rPr lang="en-US" sz="2800" dirty="0" smtClean="0"/>
              <a:t> @ Dr. </a:t>
            </a:r>
            <a:r>
              <a:rPr lang="en-US" sz="2800" dirty="0" err="1" smtClean="0"/>
              <a:t>Notts</a:t>
            </a:r>
            <a:endParaRPr lang="en-US" sz="2800" dirty="0" smtClean="0"/>
          </a:p>
          <a:p>
            <a:pPr algn="ctr"/>
            <a:r>
              <a:rPr lang="en-US" sz="2800" dirty="0" err="1" smtClean="0"/>
              <a:t>Pelakon</a:t>
            </a:r>
            <a:r>
              <a:rPr lang="en-US" sz="2800" dirty="0"/>
              <a:t> </a:t>
            </a:r>
            <a:r>
              <a:rPr lang="en-US" sz="2800" dirty="0" smtClean="0"/>
              <a:t>– </a:t>
            </a:r>
            <a:r>
              <a:rPr lang="en-US" sz="2800" dirty="0" err="1" smtClean="0"/>
              <a:t>Hanim</a:t>
            </a:r>
            <a:r>
              <a:rPr lang="en-US" sz="2800" dirty="0" smtClean="0"/>
              <a:t>, </a:t>
            </a:r>
            <a:r>
              <a:rPr lang="en-US" sz="2800" dirty="0" err="1" smtClean="0"/>
              <a:t>Abil</a:t>
            </a:r>
            <a:r>
              <a:rPr lang="en-US" sz="2800" dirty="0" smtClean="0"/>
              <a:t>, </a:t>
            </a:r>
            <a:r>
              <a:rPr lang="en-US" sz="2800" dirty="0" err="1" smtClean="0"/>
              <a:t>Ani</a:t>
            </a:r>
            <a:r>
              <a:rPr lang="en-US" sz="2800" dirty="0" smtClean="0"/>
              <a:t>, Mira, &amp; </a:t>
            </a:r>
            <a:r>
              <a:rPr lang="en-US" sz="2800" dirty="0" err="1" smtClean="0"/>
              <a:t>Ika</a:t>
            </a:r>
            <a:endParaRPr lang="en-US" sz="2800" dirty="0" smtClean="0"/>
          </a:p>
          <a:p>
            <a:pPr algn="ctr"/>
            <a:r>
              <a:rPr lang="en-US" sz="2800" dirty="0" err="1" smtClean="0"/>
              <a:t>Lokasi</a:t>
            </a:r>
            <a:r>
              <a:rPr lang="en-US" sz="2800" dirty="0" smtClean="0"/>
              <a:t> – </a:t>
            </a:r>
            <a:r>
              <a:rPr lang="en-US" sz="2800" dirty="0" err="1" smtClean="0"/>
              <a:t>Bilik</a:t>
            </a:r>
            <a:r>
              <a:rPr lang="en-US" sz="2800" dirty="0" smtClean="0"/>
              <a:t> 446, </a:t>
            </a:r>
            <a:r>
              <a:rPr lang="en-US" sz="2800" dirty="0" err="1" smtClean="0"/>
              <a:t>Kolej</a:t>
            </a:r>
            <a:r>
              <a:rPr lang="en-US" sz="2800" dirty="0" smtClean="0"/>
              <a:t> 15, </a:t>
            </a:r>
            <a:r>
              <a:rPr lang="en-US" sz="2800" dirty="0" err="1" smtClean="0"/>
              <a:t>Wakaf</a:t>
            </a:r>
            <a:r>
              <a:rPr lang="en-US" sz="2800" dirty="0" smtClean="0"/>
              <a:t> </a:t>
            </a:r>
            <a:r>
              <a:rPr lang="en-US" sz="2800" dirty="0" err="1" smtClean="0"/>
              <a:t>Ilham</a:t>
            </a:r>
            <a:endParaRPr lang="en-US" sz="2800" dirty="0" smtClean="0"/>
          </a:p>
          <a:p>
            <a:pPr algn="ctr"/>
            <a:r>
              <a:rPr lang="en-US" sz="2800" dirty="0" err="1" smtClean="0"/>
              <a:t>Pembantu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Jurukamera</a:t>
            </a:r>
            <a:r>
              <a:rPr lang="en-US" sz="2800" dirty="0" smtClean="0"/>
              <a:t> - </a:t>
            </a:r>
            <a:r>
              <a:rPr lang="en-US" sz="2800" dirty="0" err="1" smtClean="0"/>
              <a:t>Nazh</a:t>
            </a:r>
            <a:r>
              <a:rPr lang="en-US" sz="2800" dirty="0" smtClean="0"/>
              <a:t> </a:t>
            </a:r>
            <a:r>
              <a:rPr lang="en-US" sz="2800" dirty="0" err="1" smtClean="0"/>
              <a:t>Nazra</a:t>
            </a:r>
            <a:endParaRPr lang="en-US" sz="2800" dirty="0" smtClean="0"/>
          </a:p>
          <a:p>
            <a:pPr algn="ctr"/>
            <a:r>
              <a:rPr lang="en-US" sz="2800" dirty="0" err="1" smtClean="0"/>
              <a:t>Kamera</a:t>
            </a:r>
            <a:r>
              <a:rPr lang="en-US" sz="2800" dirty="0" smtClean="0"/>
              <a:t> – </a:t>
            </a:r>
            <a:r>
              <a:rPr lang="en-US" sz="2800" dirty="0" err="1" smtClean="0"/>
              <a:t>Ain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Asrul</a:t>
            </a:r>
            <a:endParaRPr lang="en-US" sz="2800" dirty="0" smtClean="0"/>
          </a:p>
          <a:p>
            <a:pPr algn="ctr"/>
            <a:r>
              <a:rPr lang="en-US" sz="2800" dirty="0" err="1" smtClean="0"/>
              <a:t>Penaja</a:t>
            </a:r>
            <a:r>
              <a:rPr lang="en-US" sz="2800" dirty="0" smtClean="0"/>
              <a:t> </a:t>
            </a:r>
            <a:r>
              <a:rPr lang="en-US" sz="2800" dirty="0" err="1" smtClean="0"/>
              <a:t>Pakaian</a:t>
            </a:r>
            <a:r>
              <a:rPr lang="en-US" sz="2800" dirty="0" smtClean="0"/>
              <a:t> – </a:t>
            </a:r>
            <a:r>
              <a:rPr lang="en-US" sz="2800" dirty="0" err="1" smtClean="0"/>
              <a:t>Sdn</a:t>
            </a:r>
            <a:r>
              <a:rPr lang="en-US" sz="2800" dirty="0" smtClean="0"/>
              <a:t>. Bhd.</a:t>
            </a:r>
          </a:p>
          <a:p>
            <a:pPr algn="ctr"/>
            <a:r>
              <a:rPr lang="en-US" sz="2800" dirty="0" err="1" smtClean="0"/>
              <a:t>Kenderaan</a:t>
            </a:r>
            <a:r>
              <a:rPr lang="en-US" sz="2800" dirty="0" smtClean="0"/>
              <a:t> – 125 </a:t>
            </a:r>
            <a:r>
              <a:rPr lang="en-US" sz="2800" dirty="0" err="1" smtClean="0"/>
              <a:t>Merah</a:t>
            </a:r>
            <a:r>
              <a:rPr lang="en-US" sz="2800" smtClean="0"/>
              <a:t> WHY 2325</a:t>
            </a:r>
            <a:endParaRPr lang="en-US" sz="2800" dirty="0" smtClean="0"/>
          </a:p>
          <a:p>
            <a:pPr algn="ctr"/>
            <a:r>
              <a:rPr lang="en-US" sz="2800" dirty="0" err="1" smtClean="0"/>
              <a:t>Lagu</a:t>
            </a:r>
            <a:r>
              <a:rPr lang="en-US" sz="2800" dirty="0" smtClean="0"/>
              <a:t> – </a:t>
            </a:r>
            <a:r>
              <a:rPr lang="en-US" sz="2800" dirty="0" err="1" smtClean="0"/>
              <a:t>Warisan</a:t>
            </a:r>
            <a:r>
              <a:rPr lang="en-US" sz="2800" dirty="0" smtClean="0"/>
              <a:t> </a:t>
            </a:r>
            <a:r>
              <a:rPr lang="en-US" sz="2800" dirty="0" err="1" smtClean="0"/>
              <a:t>Wanita</a:t>
            </a:r>
            <a:r>
              <a:rPr lang="en-US" sz="2800" dirty="0" smtClean="0"/>
              <a:t> </a:t>
            </a:r>
            <a:r>
              <a:rPr lang="en-US" sz="2800" dirty="0" err="1" smtClean="0"/>
              <a:t>Terakhir</a:t>
            </a:r>
            <a:r>
              <a:rPr lang="en-US" sz="2800" dirty="0" smtClean="0"/>
              <a:t> ( Teacher’s Pet )</a:t>
            </a:r>
            <a:endParaRPr lang="en-US" sz="2800" dirty="0"/>
          </a:p>
        </p:txBody>
      </p:sp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MANDI KERBAU</a:t>
            </a:r>
            <a:endParaRPr lang="en-US" sz="4400" dirty="0"/>
          </a:p>
        </p:txBody>
      </p:sp>
      <p:pic>
        <p:nvPicPr>
          <p:cNvPr id="7" name="Picture Placeholder 6" descr="SAM_39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41002"/>
            <a:ext cx="4000528" cy="4206240"/>
          </a:xfrm>
        </p:spPr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MULUT TEMPAYAN</a:t>
            </a:r>
            <a:endParaRPr lang="en-US" sz="4400" dirty="0"/>
          </a:p>
        </p:txBody>
      </p:sp>
      <p:pic>
        <p:nvPicPr>
          <p:cNvPr id="5" name="Picture Placeholder 4" descr="SAM_389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41002"/>
            <a:ext cx="4214842" cy="4206240"/>
          </a:xfrm>
        </p:spPr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HAJI BAKHIL</a:t>
            </a:r>
            <a:endParaRPr lang="en-US" sz="4400" dirty="0"/>
          </a:p>
        </p:txBody>
      </p:sp>
      <p:pic>
        <p:nvPicPr>
          <p:cNvPr id="5" name="Picture Placeholder 4" descr="SAM_39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535782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KUPU-KUPU MALAM</a:t>
            </a:r>
            <a:endParaRPr lang="en-US" sz="4400" dirty="0"/>
          </a:p>
        </p:txBody>
      </p:sp>
      <p:pic>
        <p:nvPicPr>
          <p:cNvPr id="17" name="Picture Placeholder 16" descr="SAM_39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SARUNG NANGKA</a:t>
            </a:r>
            <a:endParaRPr lang="en-US" sz="4400" dirty="0"/>
          </a:p>
        </p:txBody>
      </p:sp>
      <p:pic>
        <p:nvPicPr>
          <p:cNvPr id="5" name="Picture Placeholder 4" descr="SAM_394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PUTIH MATA</a:t>
            </a:r>
            <a:endParaRPr lang="en-US" sz="4400" dirty="0"/>
          </a:p>
        </p:txBody>
      </p:sp>
      <p:pic>
        <p:nvPicPr>
          <p:cNvPr id="7" name="Picture Placeholder 6" descr="SAM_39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41002"/>
            <a:ext cx="4286280" cy="4206240"/>
          </a:xfrm>
        </p:spPr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ANAK EMAK</a:t>
            </a:r>
            <a:endParaRPr lang="en-US" sz="4400" dirty="0"/>
          </a:p>
        </p:txBody>
      </p:sp>
      <p:pic>
        <p:nvPicPr>
          <p:cNvPr id="11" name="Picture Placeholder 10" descr="SAM_39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ANAK IKAN</a:t>
            </a:r>
            <a:endParaRPr lang="en-US" sz="4400" dirty="0"/>
          </a:p>
        </p:txBody>
      </p:sp>
      <p:pic>
        <p:nvPicPr>
          <p:cNvPr id="5" name="Picture Placeholder 4" descr="SAM_397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</TotalTime>
  <Words>95</Words>
  <Application>Microsoft Office PowerPoint</Application>
  <PresentationFormat>On-screen Show (4:3)</PresentationFormat>
  <Paragraphs>28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BIDASARI UNNIE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BIDASARI UNNIE</dc:title>
  <dc:creator>acer</dc:creator>
  <cp:lastModifiedBy>acer</cp:lastModifiedBy>
  <cp:revision>10</cp:revision>
  <dcterms:created xsi:type="dcterms:W3CDTF">2013-03-29T10:03:24Z</dcterms:created>
  <dcterms:modified xsi:type="dcterms:W3CDTF">2013-04-09T13:30:45Z</dcterms:modified>
</cp:coreProperties>
</file>